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>
      <p:cViewPr varScale="1">
        <p:scale>
          <a:sx n="68" d="100"/>
          <a:sy n="68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5CC10-450F-4273-A373-3720A675443F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C99EF-6145-42D4-BABB-C12E2FE9E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052737"/>
            <a:ext cx="7056784" cy="1800199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 урока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«Чичиков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чичиковщина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Павел Иванович Чичиков </a:t>
            </a:r>
            <a:b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XI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глава)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0005-009-Kto-et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5174" y="1958180"/>
            <a:ext cx="2995017" cy="4503785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над образом Чичикова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Как вы думаете, Чичиков – герой или антигерой?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Записать положительные 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отрицательные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Чичикова.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 группа-  Портрет Чичикова, оценка деталей портрета. Какую характеристику герою, положительную или отрицательную, дает автор. Аргументируйте свой ответ, приведя цитаты из художественного произведения.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Одежда Чичикова, его речь и манеры. Какую оценку герою, положительную или отрицательную, дает автор. Какую роль выполняет «фрак брусничного цвета с искрой»? Аргументируйте свой ответ, приведя цитаты из художественного произведения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Биография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Чичикова (происхождение, детские годы, наставления отца, учеба в училище, служба). Какую оценку герою, положительную или отрицательную, дает автор. Аргументируйте свой ответ, приведя цитаты из художественного произведения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Характеристика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Чичикова другими персонажами. Опираясь на текст глав 1-10, рассмотрите, как оценивают Чичикова другие персонажи поэмы «Мертвые души». Какую оценку герою, положительную или отрицательную, они дают.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Синквейн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«Чичиков»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синквейн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происходит от французского «пять». Это стихотворение из пяти строк, которое строится по правилам.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Синквейн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первой строчке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тема называется одним словом (обычно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существительным</a:t>
            </a:r>
            <a:r>
              <a:rPr lang="ru-RU" dirty="0"/>
              <a:t>).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Вторая строчка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это описание темы в двух словах (двумя прилагательными).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Третья строчка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это описание действия в рамках этой темы тремя словами. Третья строчка образована тремя глаголами или деепричастиями, описывающими характерные действия объекта</a:t>
            </a:r>
            <a:r>
              <a:rPr lang="ru-RU" dirty="0"/>
              <a:t>.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Синквейн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Четвертая строка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это фраза из четырех слов, показывающая отношение к теме. </a:t>
            </a: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Последняя строка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это синоним из одного слова, который повторяет суть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Вывод.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Неодолимую силу характера», «расторопность, проницательность и прозорливость», все свое умение обворожить человека пускает Чичиков в ход, чтобы достичь желаемого обогащения.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Образ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России в поэме.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324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Тема урока</vt:lpstr>
      <vt:lpstr>Павел Иванович Чичиков  (XI глава)</vt:lpstr>
      <vt:lpstr>Работа над образом Чичикова</vt:lpstr>
      <vt:lpstr>1 группа</vt:lpstr>
      <vt:lpstr>2 группа</vt:lpstr>
      <vt:lpstr>3 группа</vt:lpstr>
      <vt:lpstr>4 группа</vt:lpstr>
      <vt:lpstr>Синквейн  «Чичиков»</vt:lpstr>
      <vt:lpstr>Синквейн</vt:lpstr>
      <vt:lpstr>Синквейн</vt:lpstr>
      <vt:lpstr>Вывод.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</dc:title>
  <dc:creator>Ерсаин</dc:creator>
  <cp:lastModifiedBy>Ерсаин</cp:lastModifiedBy>
  <cp:revision>3</cp:revision>
  <dcterms:created xsi:type="dcterms:W3CDTF">2017-01-30T15:33:34Z</dcterms:created>
  <dcterms:modified xsi:type="dcterms:W3CDTF">2017-02-05T09:46:25Z</dcterms:modified>
</cp:coreProperties>
</file>